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7" Type="http://schemas.openxmlformats.org/officeDocument/2006/relationships/viewProps" Target="viewProps.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2024-10-30T11:07:27Z</dcterms:created>
  <dcterms:modified xsi:type="dcterms:W3CDTF">2024-10-30T11:07:27Z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